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15" r:id="rId2"/>
    <p:sldId id="616" r:id="rId3"/>
    <p:sldId id="617" r:id="rId4"/>
    <p:sldId id="618" r:id="rId5"/>
    <p:sldId id="619" r:id="rId6"/>
    <p:sldId id="62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257. TOPA KA ZA NA AW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Hear Thy Welcome Voice 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Lewis </a:t>
            </a:r>
            <a:r>
              <a:rPr lang="en-US" sz="1500" dirty="0" err="1"/>
              <a:t>Hartsough</a:t>
            </a:r>
            <a:r>
              <a:rPr lang="en-US" sz="1500" dirty="0"/>
              <a:t>, 1828-1872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50458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aw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57772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8250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609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muan’na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guan’ Pa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846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9643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257. TOPA KA ZA NA AW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2018-12-14T14:44:27Z</dcterms:modified>
</cp:coreProperties>
</file>